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13" autoAdjust="0"/>
    <p:restoredTop sz="90929"/>
  </p:normalViewPr>
  <p:slideViewPr>
    <p:cSldViewPr>
      <p:cViewPr varScale="1">
        <p:scale>
          <a:sx n="116" d="100"/>
          <a:sy n="116" d="100"/>
        </p:scale>
        <p:origin x="11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204F906-03C6-6BBB-B9D5-F1EBDDF635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884C30C-DD2B-B781-A1BA-ED08A02989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49CA5C0-DF8A-F298-19EA-00D592E5A1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34A67B32-AA22-9AF1-F4C9-B5A689E4FC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42A1B-411C-436D-AC25-55103B5D26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6E7EE54-CDA5-1684-9C03-90018FF8E5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Kids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9DE82ED-CB0D-B836-B5B4-024EE12ED2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Kids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700C072D-2F17-7D4B-F8B6-21BE2766FA9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0629B872-9052-8114-0BA6-5B473E2EA4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704A6346-1333-448D-7152-DA398BFAA3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Kids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CF62D48B-C091-005B-696F-75F5A91DE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Kids" pitchFamily="34" charset="0"/>
              </a:defRPr>
            </a:lvl1pPr>
          </a:lstStyle>
          <a:p>
            <a:fld id="{95CDDAD3-D564-470C-A00B-568509BE20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id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id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id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id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Kid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A8E71A-FEAF-23B9-D8F7-436092BFE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3E4B4-88BF-4444-BFBC-90B5B264109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5327880-E1EB-3A7E-C2C8-E04B6AA0CF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950DCC4-88E1-48E8-52B7-CA5C69BB1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6B52C0-2A02-7691-33C3-D81948AF1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F21D5-94C1-46CA-95DE-E509412AC4D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2A65CDA-14E5-D710-1EC8-C166537462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A9E9D72-D77F-FA6D-E51D-13A8B3970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450A5F-7A70-4649-C550-2BE35AD94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2E21D-8F0A-4412-B628-41C416A2972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B64F967-6D8E-D8B8-886B-44D81DBE11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60463" y="681038"/>
            <a:ext cx="4541837" cy="3406775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EA68A5A-2957-4CCF-19DA-DCB300084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087813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75480F-B3B6-1AB0-17BB-86C3A9802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7577E-5E9E-4E95-A473-600150C0CB4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1928F84-0CA5-2630-2E0F-AD0E64BEC2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2F4C38E-58B0-8E97-800D-97DE5F7B0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4A49E3-487C-2738-366D-8F52C422A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E1D6F-B6D2-4D3E-9E5B-15DB0FF5FAA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21F9825-0AA0-749D-5C2A-8EB7553BE0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A3D3CE5-57EB-E173-8AB2-9220E479F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18608A-420C-1219-B5C5-3DE8860421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6BF40-C272-44CB-9A75-415844EFC3B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2796A4B-C25C-4DDA-3E3D-6B576FCEAD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10682E0-9551-0C3B-7C45-FC932F3CC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429A8F-AFCA-26A5-EAA8-C4217BB89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C868A-4479-4A75-B407-D84565E3FED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7D684F1-1CBC-D0C2-DE40-A20DA6AF43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94CA641-5A38-84AC-00CD-260F9BB2F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82B1B7-550A-3C30-719D-5897C9926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0B750-DB1D-4DF8-9EDD-B465CC08F80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E0038A6-999A-37F1-4440-E805B63AC1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C423E2B-BF27-5EE9-2C95-A4041F447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507735-B19C-BB1A-CAFB-7B8E81DFE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2F2E7-70A5-4CD5-AD02-DECBA808EE3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01060877-97EA-E169-3F05-9F789A31D4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EC9E8B3-FDD2-7C1F-4ADB-591172080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F34488-01A1-CDA3-4C17-DB2914776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C9A17-4C31-4762-86A2-8B802526599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3563EFC-E5E5-12BE-8A44-4A666051A2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8658BA8-B604-06AD-0BF6-6D0AB6EBE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D517B5-533C-3C70-7C12-687EA809E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21ACFF-A56C-408B-9B05-A99C83BF1D3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D9E2DC0-B9E3-FC33-971F-5F0C1B9B33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743EE94-5231-4BB4-964E-F0B504DF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1425604B-E8A8-DC23-C086-9F251EB7154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33795" name="Group 3">
              <a:extLst>
                <a:ext uri="{FF2B5EF4-FFF2-40B4-BE49-F238E27FC236}">
                  <a16:creationId xmlns:a16="http://schemas.microsoft.com/office/drawing/2014/main" id="{12D3529C-8CB9-8A9B-2B7D-D11044BB2C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33796" name="Rectangle 4">
                <a:extLst>
                  <a:ext uri="{FF2B5EF4-FFF2-40B4-BE49-F238E27FC236}">
                    <a16:creationId xmlns:a16="http://schemas.microsoft.com/office/drawing/2014/main" id="{7606232E-5A27-0C00-29A1-10E42CBA6F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7" name="Line 5">
                <a:extLst>
                  <a:ext uri="{FF2B5EF4-FFF2-40B4-BE49-F238E27FC236}">
                    <a16:creationId xmlns:a16="http://schemas.microsoft.com/office/drawing/2014/main" id="{60683B1E-5EB5-BA7B-218A-AA19D9477F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" name="Line 6">
                <a:extLst>
                  <a:ext uri="{FF2B5EF4-FFF2-40B4-BE49-F238E27FC236}">
                    <a16:creationId xmlns:a16="http://schemas.microsoft.com/office/drawing/2014/main" id="{6B218772-51A4-C970-5637-4CC37D1209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9" name="Line 7">
                <a:extLst>
                  <a:ext uri="{FF2B5EF4-FFF2-40B4-BE49-F238E27FC236}">
                    <a16:creationId xmlns:a16="http://schemas.microsoft.com/office/drawing/2014/main" id="{820BBADD-DDB1-3503-BF5E-4D55028C71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0" name="Line 8">
                <a:extLst>
                  <a:ext uri="{FF2B5EF4-FFF2-40B4-BE49-F238E27FC236}">
                    <a16:creationId xmlns:a16="http://schemas.microsoft.com/office/drawing/2014/main" id="{A6A81C14-70EA-7CBA-9844-93B8FEAC69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01" name="Freeform 9">
                <a:extLst>
                  <a:ext uri="{FF2B5EF4-FFF2-40B4-BE49-F238E27FC236}">
                    <a16:creationId xmlns:a16="http://schemas.microsoft.com/office/drawing/2014/main" id="{F1A20369-44E3-14F6-C4BA-467D17632D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3802" name="Group 10">
              <a:extLst>
                <a:ext uri="{FF2B5EF4-FFF2-40B4-BE49-F238E27FC236}">
                  <a16:creationId xmlns:a16="http://schemas.microsoft.com/office/drawing/2014/main" id="{8E564575-1AC4-46CF-2F75-CC9FF6E6D7A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33803" name="Rectangle 11">
                <a:extLst>
                  <a:ext uri="{FF2B5EF4-FFF2-40B4-BE49-F238E27FC236}">
                    <a16:creationId xmlns:a16="http://schemas.microsoft.com/office/drawing/2014/main" id="{58F31ED8-A464-3A74-A738-028611C9D24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04" name="Group 12">
                <a:extLst>
                  <a:ext uri="{FF2B5EF4-FFF2-40B4-BE49-F238E27FC236}">
                    <a16:creationId xmlns:a16="http://schemas.microsoft.com/office/drawing/2014/main" id="{EEC87B7F-C1F2-6AA9-3C52-87EC4B2A922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33805" name="Picture 13">
                  <a:extLst>
                    <a:ext uri="{FF2B5EF4-FFF2-40B4-BE49-F238E27FC236}">
                      <a16:creationId xmlns:a16="http://schemas.microsoft.com/office/drawing/2014/main" id="{BF0609F2-3243-03B8-5B8C-004EFDB3AB87}"/>
                    </a:ext>
                  </a:extLst>
                </p:cNvPr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3806" name="Freeform 14">
                  <a:extLst>
                    <a:ext uri="{FF2B5EF4-FFF2-40B4-BE49-F238E27FC236}">
                      <a16:creationId xmlns:a16="http://schemas.microsoft.com/office/drawing/2014/main" id="{3CB0A2B8-07E3-497A-EE62-B110DB43AA1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07" name="Freeform 15">
                  <a:extLst>
                    <a:ext uri="{FF2B5EF4-FFF2-40B4-BE49-F238E27FC236}">
                      <a16:creationId xmlns:a16="http://schemas.microsoft.com/office/drawing/2014/main" id="{0C8CDF9A-AFF8-3747-D1B5-159644184FA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08" name="Freeform 16">
                  <a:extLst>
                    <a:ext uri="{FF2B5EF4-FFF2-40B4-BE49-F238E27FC236}">
                      <a16:creationId xmlns:a16="http://schemas.microsoft.com/office/drawing/2014/main" id="{F487AEB5-F63B-A5AA-75B5-AFE7AED91AF6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3809" name="Rectangle 17">
            <a:extLst>
              <a:ext uri="{FF2B5EF4-FFF2-40B4-BE49-F238E27FC236}">
                <a16:creationId xmlns:a16="http://schemas.microsoft.com/office/drawing/2014/main" id="{FDB038AA-A012-E671-08D9-6BAC53E1CF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810" name="Rectangle 18">
            <a:extLst>
              <a:ext uri="{FF2B5EF4-FFF2-40B4-BE49-F238E27FC236}">
                <a16:creationId xmlns:a16="http://schemas.microsoft.com/office/drawing/2014/main" id="{EBA75B38-3F14-7544-71DD-C07AF9F395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811" name="Rectangle 19">
            <a:extLst>
              <a:ext uri="{FF2B5EF4-FFF2-40B4-BE49-F238E27FC236}">
                <a16:creationId xmlns:a16="http://schemas.microsoft.com/office/drawing/2014/main" id="{D887EB95-C50C-EC83-649D-ED888FA612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3812" name="Rectangle 20">
            <a:extLst>
              <a:ext uri="{FF2B5EF4-FFF2-40B4-BE49-F238E27FC236}">
                <a16:creationId xmlns:a16="http://schemas.microsoft.com/office/drawing/2014/main" id="{B2BBAC2B-ED23-D69C-AAB1-7548FE2CA0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3813" name="Rectangle 21">
            <a:extLst>
              <a:ext uri="{FF2B5EF4-FFF2-40B4-BE49-F238E27FC236}">
                <a16:creationId xmlns:a16="http://schemas.microsoft.com/office/drawing/2014/main" id="{2E9614D2-7984-3532-8A1D-21F533F389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021A2B40-E47D-4CFE-9DB4-E1633614C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6188-ABAD-9C34-BE1E-AD7FDA53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C99E2-8F56-12D1-1D4F-747259BED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455F0-2D37-AE36-2F44-2961CC87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8C2CB-E5D0-689D-0BCF-12154886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97C42-36C1-AAF7-5F95-DD40E8F2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0CBE-4ACC-46B6-B6CC-97256E8E2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24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7B662-12BF-D455-8A59-485A50632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6CBA6-0727-5033-03C9-87A6AC502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427D3-5259-A100-299F-5BA30CEA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86C4F-D32E-125B-B0EE-ACE986EF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50DAD-9768-2C2D-C40A-4B64F53D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77F7A-86A6-4D77-9EC5-6457E4723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4AC0-16BF-C539-9169-A6E90B32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A0A53-3A68-D3CF-664B-695985250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C05A8-A696-5D5E-B22A-89A28EDA3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4E98-D8ED-1678-08A7-A99AA0B4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36EC-B8F5-9EE8-6530-D25A880F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FA882-8DE1-425F-8ED2-D60814B71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2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7276-1D11-F024-2473-F41D4FF33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FD0EB-57B1-2748-B847-97C844FDB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81758-B50D-C768-6080-AF960455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382C1-C8B6-2F32-1165-75AC5BF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DF23F-3F40-ADD2-177E-A308284F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7C0A-F686-4E03-AE69-67EF537E6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3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D63-6087-7AD2-3544-284F5166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4ADB-9A7B-DBC2-C4D2-AAF4BD146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2A0DE-D8E8-89B7-82E2-96F03B219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84B00-77C1-C887-90A5-B08A127E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4F5FE-24DC-8272-BA80-B579AE21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8148-8F69-DC4C-8A9E-8ABDE777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3C29D-1D61-4107-9E57-1FBD65367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4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F6BC-6544-7CE3-6A43-274C6817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6A0FB-C9B1-3A51-B483-DD1C42CE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77885-EA19-872D-D9A0-5588C2A79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8543A-0C5C-B7F9-BE91-84EE77637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C2202-DBC9-417B-3FDC-1584ECFCE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FBF70-604C-9C62-2213-28502D64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A68C9-04FE-FBD4-FBC3-A1F69A5F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004B3-AA12-1EF9-C9A3-2EBDF003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D6B4-FEC5-4086-B545-A5A4577D1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15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D2D0-BABE-C343-7AB3-67BE5BDC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15193-A0A0-FE21-A973-2E37A582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9FCB2-9DAE-500A-C336-86653448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42B7E-BEF0-DAE7-F533-762E9622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090FD-D5BA-4F33-B533-EA0452B15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89524-2D2C-DB09-14F6-B95B9276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B0F41F-C997-5F4E-11D9-8A53E2F5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7A5CE-F2ED-FF5C-EC5F-8C1AC59E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288C8-1CEF-4010-8A20-6FD2EDCA7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97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7F2E-39B6-C315-296F-741E4FB5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D500A-CAA1-0998-4AEC-5188458FB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449CF-A3E7-1E82-8664-59A778EE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2250-8E2D-C435-AD7D-660F7DFB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8ADAC-BB04-C700-0E87-B19A4726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ED613-6CAD-7D96-7781-FAF19109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44C4C-20CC-413F-8C21-773B14EAC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E8CB-ADFA-DCF0-C053-FA92DCA4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6A88B-D461-6144-A09C-7B3D8CAEA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71F27-EA7D-FB0F-FD3C-1EE2600B9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F967A-EFA6-C08C-7D19-C752272E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A0466-ABCD-56D7-EC38-8C83682B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6E0E-6509-9D97-7ABC-E09F37B1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0EB0A-AADF-4779-8EA7-74501100D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4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BC2A67F7-27E4-4E2E-A900-A792123AB47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2771" name="Group 3">
              <a:extLst>
                <a:ext uri="{FF2B5EF4-FFF2-40B4-BE49-F238E27FC236}">
                  <a16:creationId xmlns:a16="http://schemas.microsoft.com/office/drawing/2014/main" id="{8588697A-23AE-6C8A-31BB-363395892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32772" name="Rectangle 4">
                <a:extLst>
                  <a:ext uri="{FF2B5EF4-FFF2-40B4-BE49-F238E27FC236}">
                    <a16:creationId xmlns:a16="http://schemas.microsoft.com/office/drawing/2014/main" id="{2E7F043F-9800-ADCC-9A8B-66DED549BCA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2773" name="Picture 5">
                <a:extLst>
                  <a:ext uri="{FF2B5EF4-FFF2-40B4-BE49-F238E27FC236}">
                    <a16:creationId xmlns:a16="http://schemas.microsoft.com/office/drawing/2014/main" id="{B57ACD65-264B-0873-5472-CA20A2A5125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774" name="Freeform 6">
                <a:extLst>
                  <a:ext uri="{FF2B5EF4-FFF2-40B4-BE49-F238E27FC236}">
                    <a16:creationId xmlns:a16="http://schemas.microsoft.com/office/drawing/2014/main" id="{2434D749-2CEB-41FE-54BB-3AD992E1F06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5" name="Freeform 7">
                <a:extLst>
                  <a:ext uri="{FF2B5EF4-FFF2-40B4-BE49-F238E27FC236}">
                    <a16:creationId xmlns:a16="http://schemas.microsoft.com/office/drawing/2014/main" id="{C81A9F20-F7F1-EA58-92EB-97031AAD3B6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6" name="Freeform 8">
                <a:extLst>
                  <a:ext uri="{FF2B5EF4-FFF2-40B4-BE49-F238E27FC236}">
                    <a16:creationId xmlns:a16="http://schemas.microsoft.com/office/drawing/2014/main" id="{4455A720-D101-262C-3907-A2E5AB6EFC1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777" name="Group 9">
              <a:extLst>
                <a:ext uri="{FF2B5EF4-FFF2-40B4-BE49-F238E27FC236}">
                  <a16:creationId xmlns:a16="http://schemas.microsoft.com/office/drawing/2014/main" id="{9026B026-6882-0803-E31F-FF61636925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32778" name="Rectangle 10">
                <a:extLst>
                  <a:ext uri="{FF2B5EF4-FFF2-40B4-BE49-F238E27FC236}">
                    <a16:creationId xmlns:a16="http://schemas.microsoft.com/office/drawing/2014/main" id="{3D80C174-4230-93CC-30CC-55373FBDCE9F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9" name="Line 11">
                <a:extLst>
                  <a:ext uri="{FF2B5EF4-FFF2-40B4-BE49-F238E27FC236}">
                    <a16:creationId xmlns:a16="http://schemas.microsoft.com/office/drawing/2014/main" id="{D3711DA0-1A97-AA1D-09FF-06030C99A8B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0" name="Line 12">
                <a:extLst>
                  <a:ext uri="{FF2B5EF4-FFF2-40B4-BE49-F238E27FC236}">
                    <a16:creationId xmlns:a16="http://schemas.microsoft.com/office/drawing/2014/main" id="{D11E13D5-0DCF-22E0-E8C3-58C96B9F50D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1" name="Line 13">
                <a:extLst>
                  <a:ext uri="{FF2B5EF4-FFF2-40B4-BE49-F238E27FC236}">
                    <a16:creationId xmlns:a16="http://schemas.microsoft.com/office/drawing/2014/main" id="{042C199A-9608-5DAC-5AE2-77377704C6A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2" name="Line 14">
                <a:extLst>
                  <a:ext uri="{FF2B5EF4-FFF2-40B4-BE49-F238E27FC236}">
                    <a16:creationId xmlns:a16="http://schemas.microsoft.com/office/drawing/2014/main" id="{2B247E7F-64E4-3EAB-EB81-292751C0BC1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3" name="Freeform 15">
                <a:extLst>
                  <a:ext uri="{FF2B5EF4-FFF2-40B4-BE49-F238E27FC236}">
                    <a16:creationId xmlns:a16="http://schemas.microsoft.com/office/drawing/2014/main" id="{015BAF75-170F-48F1-CEC5-935950CC55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253E2307-39F2-7D86-0803-C140A2C36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3002D697-97C0-5791-907A-E84889640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65AD0BD1-CFA0-B8BF-8A7E-50F9D56FFB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38CF1011-7BFA-F6EB-C910-A5712E684B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0B980889-6DCD-C31B-5661-822C20608D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7BE1FA6E-4375-4984-A9FA-9CCF03732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¬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608CC0B-5E27-F54A-5598-A0D870709B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-2484438"/>
            <a:ext cx="7772400" cy="4968876"/>
          </a:xfrm>
        </p:spPr>
        <p:txBody>
          <a:bodyPr/>
          <a:lstStyle/>
          <a:p>
            <a:pPr algn="ctr"/>
            <a:br>
              <a:rPr lang="en-US" altLang="en-US" sz="8800">
                <a:latin typeface="Kids" pitchFamily="34" charset="0"/>
              </a:rPr>
            </a:br>
            <a:br>
              <a:rPr lang="en-US" altLang="en-US" sz="8800">
                <a:latin typeface="Kids" pitchFamily="34" charset="0"/>
              </a:rPr>
            </a:br>
            <a:br>
              <a:rPr lang="en-US" altLang="en-US" sz="8800">
                <a:latin typeface="Kids" pitchFamily="34" charset="0"/>
              </a:rPr>
            </a:br>
            <a:br>
              <a:rPr lang="en-US" altLang="en-US" sz="8800">
                <a:latin typeface="Kids" pitchFamily="34" charset="0"/>
              </a:rPr>
            </a:br>
            <a:endParaRPr lang="en-US" altLang="en-US" sz="8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7FA873A-3394-BBA0-240C-88655B71DF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sz="8000">
              <a:solidFill>
                <a:srgbClr val="FF0000"/>
              </a:solidFill>
              <a:latin typeface="Kids" pitchFamily="34" charset="0"/>
            </a:endParaRPr>
          </a:p>
          <a:p>
            <a:b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4400">
              <a:solidFill>
                <a:srgbClr val="FF0000"/>
              </a:solidFill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CE144919-CA24-BA61-AC21-9D3356EB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010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>
                <a:latin typeface="Storybook" pitchFamily="2" charset="0"/>
              </a:rPr>
              <a:t>William Shakespeare</a:t>
            </a: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6BD41AD-A3B3-0394-46AE-3BE61FF90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Acting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669048F-04A4-D876-5FF1-8678561BB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Acting was not considered a respectable profession by the English Puritans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All women’s parts were  played by boys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Women did not enter the theater until much later.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Juliet would have been played by a boy.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9D9BCBAF-F01A-8241-DE9C-698D1F4EC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099746E-25B5-8E6A-4620-A9483E4A3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and Times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C34E878-B29D-933E-AB06-90DDF5883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What we know about Shakespeare comes from church documents and legal records.</a:t>
            </a:r>
          </a:p>
          <a:p>
            <a:pPr lvl="1"/>
            <a:r>
              <a:rPr lang="en-US" altLang="en-US" sz="3600"/>
              <a:t>Some documents that we have are baptismal registration, marriage license, and records of real estate transactions.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C0934CE-8D73-2E8F-66B2-D6E7FA4C0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7C748A7-DE29-EE8A-6C8C-7955DAB3B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Shakespeare was the 3</a:t>
            </a:r>
            <a:r>
              <a:rPr lang="en-US" altLang="en-US" sz="3600" baseline="30000"/>
              <a:t>rd</a:t>
            </a:r>
            <a:r>
              <a:rPr lang="en-US" altLang="en-US" sz="3600"/>
              <a:t> of eight children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Shakespeare was born April 23, 1564.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Shakespeare was born in Stratford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Shakespeare’s dad was a shoemaker and sometimes served as a justice of the peace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Shakespeare died April 23, 1616.</a:t>
            </a:r>
          </a:p>
          <a:p>
            <a:pPr>
              <a:lnSpc>
                <a:spcPct val="90000"/>
              </a:lnSpc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7C90B2-50F6-4C08-6217-4690380EC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Shakespeare’s Life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EDB24F-BD64-E4D2-6EFD-61ED32C20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Shakespeare was an actor</a:t>
            </a:r>
          </a:p>
          <a:p>
            <a:r>
              <a:rPr lang="en-US" altLang="en-US"/>
              <a:t>By 1594, he was a charter member of the theatrical company called Lord Chamberlains Men, which later become The Kings Men.</a:t>
            </a:r>
          </a:p>
          <a:p>
            <a:r>
              <a:rPr lang="en-US" altLang="en-US"/>
              <a:t>The Kings Men were supported by King James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C9B6BF7-F396-BBA4-2FB4-9DE834750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Romeo and Juliet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6D14948-9968-D819-2CD6-055E212AB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Romeo and Juliet was among the early plays of Shakespeare</a:t>
            </a:r>
          </a:p>
          <a:p>
            <a:r>
              <a:rPr lang="en-US" altLang="en-US" sz="4000"/>
              <a:t>This play was written between 1594 and 1596 </a:t>
            </a:r>
          </a:p>
          <a:p>
            <a:r>
              <a:rPr lang="en-US" altLang="en-US" sz="4000"/>
              <a:t>By 1612 Shakespeare had written thirty-seven (37) plays.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0E19775-0603-BD53-E951-C857D6060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Plays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D60F64-74F4-AB3F-26A2-5A20C6212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9550" y="1981200"/>
            <a:ext cx="76263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Julius Caesar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Hamlet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Othello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King Lear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Macbeth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Midsummers Night’s Dream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Henry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3095DE1-5676-637B-90DB-BF88095AA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Death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49ABA06-2633-D9FF-C7BB-45989EA9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Shakespeare died April 23, 1616 (52 years later on his birthday)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 is buried under the old stone floor of Holy Trinity Church in Stratford.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following is carved on his tombstone.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“Good friend, for Jesus sake forbear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 To dig the dust enclosed here.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 Blessed be the man that spares these stones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 And cursed be he that moves my bones”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AB0DE1E-3CA5-7639-2F71-4F25AEBC6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Shakespeares Theater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B50D047-1520-A6AB-5149-ADC4A6988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James Burbage built the first permanent theater in England.</a:t>
            </a:r>
          </a:p>
          <a:p>
            <a:r>
              <a:rPr lang="en-US" altLang="en-US"/>
              <a:t>Acting companies played where they could find a spot.</a:t>
            </a:r>
          </a:p>
          <a:p>
            <a:r>
              <a:rPr lang="en-US" altLang="en-US"/>
              <a:t>Usually this would be in the courtyards of inns</a:t>
            </a:r>
          </a:p>
          <a:p>
            <a:r>
              <a:rPr lang="en-US" altLang="en-US"/>
              <a:t>Shakespeare built the GLOBE Theater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EE4DD6A-6FB4-D450-49D6-E149F6925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Theater continued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F4D8CA7-90BE-32B9-B62F-39BF0A288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his play Henry V Shakespeare calls his theater the Wooden O</a:t>
            </a:r>
          </a:p>
          <a:p>
            <a:r>
              <a:rPr lang="en-US" altLang="en-US"/>
              <a:t>Groundlings – people who stood around the stage for the price of a penny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Files\PwerPoint 2000\Templates\Presentation Designs\Sunny Days.pot</Template>
  <TotalTime>636</TotalTime>
  <Words>407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Kids</vt:lpstr>
      <vt:lpstr>Times New Roman</vt:lpstr>
      <vt:lpstr>Wingdings</vt:lpstr>
      <vt:lpstr>Arial</vt:lpstr>
      <vt:lpstr>Storybook</vt:lpstr>
      <vt:lpstr>Sunny Days</vt:lpstr>
      <vt:lpstr>    </vt:lpstr>
      <vt:lpstr>Life and Times</vt:lpstr>
      <vt:lpstr>Family</vt:lpstr>
      <vt:lpstr>Shakespeare’s Life</vt:lpstr>
      <vt:lpstr>Romeo and Juliet</vt:lpstr>
      <vt:lpstr>Other Plays</vt:lpstr>
      <vt:lpstr>Death</vt:lpstr>
      <vt:lpstr>Shakespeares Theater</vt:lpstr>
      <vt:lpstr>Theater continued</vt:lpstr>
      <vt:lpstr>Acting</vt:lpstr>
      <vt:lpstr>PowerPoint Presentation</vt:lpstr>
    </vt:vector>
  </TitlesOfParts>
  <Company>Jefferson County Schools Jeff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shakespeares life</dc:title>
  <dc:creator>Jefferson County Schools Jeff</dc:creator>
  <cp:lastModifiedBy>Nayan GRIFFITHS</cp:lastModifiedBy>
  <cp:revision>23</cp:revision>
  <dcterms:created xsi:type="dcterms:W3CDTF">2002-02-25T14:55:36Z</dcterms:created>
  <dcterms:modified xsi:type="dcterms:W3CDTF">2023-03-21T15:27:33Z</dcterms:modified>
</cp:coreProperties>
</file>